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E7AF-588E-491D-B3CE-2FEC0A8DFB61}" type="datetimeFigureOut">
              <a:rPr kumimoji="1" lang="ja-JP" altLang="en-US" smtClean="0"/>
              <a:t>2015/9/4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BE54-24B9-4161-8772-E00C79AB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400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E7AF-588E-491D-B3CE-2FEC0A8DFB61}" type="datetimeFigureOut">
              <a:rPr kumimoji="1" lang="ja-JP" altLang="en-US" smtClean="0"/>
              <a:t>2015/9/4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BE54-24B9-4161-8772-E00C79AB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194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E7AF-588E-491D-B3CE-2FEC0A8DFB61}" type="datetimeFigureOut">
              <a:rPr kumimoji="1" lang="ja-JP" altLang="en-US" smtClean="0"/>
              <a:t>2015/9/4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BE54-24B9-4161-8772-E00C79AB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7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E7AF-588E-491D-B3CE-2FEC0A8DFB61}" type="datetimeFigureOut">
              <a:rPr kumimoji="1" lang="ja-JP" altLang="en-US" smtClean="0"/>
              <a:t>2015/9/4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BE54-24B9-4161-8772-E00C79AB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3535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E7AF-588E-491D-B3CE-2FEC0A8DFB61}" type="datetimeFigureOut">
              <a:rPr kumimoji="1" lang="ja-JP" altLang="en-US" smtClean="0"/>
              <a:t>2015/9/4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BE54-24B9-4161-8772-E00C79AB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90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E7AF-588E-491D-B3CE-2FEC0A8DFB61}" type="datetimeFigureOut">
              <a:rPr kumimoji="1" lang="ja-JP" altLang="en-US" smtClean="0"/>
              <a:t>2015/9/4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BE54-24B9-4161-8772-E00C79AB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78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E7AF-588E-491D-B3CE-2FEC0A8DFB61}" type="datetimeFigureOut">
              <a:rPr kumimoji="1" lang="ja-JP" altLang="en-US" smtClean="0"/>
              <a:t>2015/9/4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BE54-24B9-4161-8772-E00C79AB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88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E7AF-588E-491D-B3CE-2FEC0A8DFB61}" type="datetimeFigureOut">
              <a:rPr kumimoji="1" lang="ja-JP" altLang="en-US" smtClean="0"/>
              <a:t>2015/9/4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BE54-24B9-4161-8772-E00C79AB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805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E7AF-588E-491D-B3CE-2FEC0A8DFB61}" type="datetimeFigureOut">
              <a:rPr kumimoji="1" lang="ja-JP" altLang="en-US" smtClean="0"/>
              <a:t>2015/9/4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BE54-24B9-4161-8772-E00C79AB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795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E7AF-588E-491D-B3CE-2FEC0A8DFB61}" type="datetimeFigureOut">
              <a:rPr kumimoji="1" lang="ja-JP" altLang="en-US" smtClean="0"/>
              <a:t>2015/9/4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BE54-24B9-4161-8772-E00C79AB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195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EE7AF-588E-491D-B3CE-2FEC0A8DFB61}" type="datetimeFigureOut">
              <a:rPr kumimoji="1" lang="ja-JP" altLang="en-US" smtClean="0"/>
              <a:t>2015/9/4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9BE54-24B9-4161-8772-E00C79AB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90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EE7AF-588E-491D-B3CE-2FEC0A8DFB61}" type="datetimeFigureOut">
              <a:rPr kumimoji="1" lang="ja-JP" altLang="en-US" smtClean="0"/>
              <a:t>2015/9/4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9BE54-24B9-4161-8772-E00C79AB49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947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1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6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6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7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4000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9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81"/>
            <a:ext cx="9143999" cy="64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Office PowerPoint</Application>
  <PresentationFormat>画面に合わせる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マイドソフト</dc:creator>
  <cp:lastModifiedBy>北村翔</cp:lastModifiedBy>
  <cp:revision>3</cp:revision>
  <dcterms:created xsi:type="dcterms:W3CDTF">2015-02-12T05:28:02Z</dcterms:created>
  <dcterms:modified xsi:type="dcterms:W3CDTF">2015-09-04T09:01:10Z</dcterms:modified>
</cp:coreProperties>
</file>